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85" r:id="rId2"/>
    <p:sldId id="307" r:id="rId3"/>
    <p:sldId id="311" r:id="rId4"/>
    <p:sldId id="308" r:id="rId5"/>
    <p:sldId id="309" r:id="rId6"/>
    <p:sldId id="310" r:id="rId7"/>
    <p:sldId id="305" r:id="rId8"/>
    <p:sldId id="306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FF"/>
    <a:srgbClr val="FF6600"/>
    <a:srgbClr val="00CC00"/>
    <a:srgbClr val="800080"/>
    <a:srgbClr val="99FF33"/>
    <a:srgbClr val="006600"/>
    <a:srgbClr val="66FF33"/>
    <a:srgbClr val="FFCCFF"/>
    <a:srgbClr val="33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3" d="100"/>
          <a:sy n="53" d="100"/>
        </p:scale>
        <p:origin x="-122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B71CBC-96B0-4785-81DC-CFF3EEBC0199}" type="datetimeFigureOut">
              <a:rPr lang="vi-VN" smtClean="0"/>
              <a:pPr/>
              <a:t>21/04/2016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B44F46-E3E5-40BD-A4F0-FE8370852DD4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44F46-E3E5-40BD-A4F0-FE8370852DD4}" type="slidenum">
              <a:rPr lang="vi-VN" smtClean="0"/>
              <a:pPr/>
              <a:t>1</a:t>
            </a:fld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3A002-8EC0-4DA9-9212-DFFB481C5A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1297E4-7EF1-431F-9A65-FD5350C122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B9B1B-EA7A-4B49-81B4-6A4885821C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08410-5A3B-41D8-947A-896E1F7C0B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D4396B-2909-4A8C-A690-2015CEAF5B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1C0F9-9BED-4272-B8AE-CDF0449400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96F36-C662-42F3-9076-E7776388C0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011BB-8D05-4625-AE30-9EAE4FA7F8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DE485-8660-4CF6-8545-15EE9FCA3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3036F-01B3-4097-A2C4-3FDFE7DAF5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AEAB2-B179-4087-974E-2AB45AF428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BBA6BCBE-70DC-4659-BE20-57C0CEB24B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Admin\Desktop\chuyen%20de\Bai%20hat%20ve%20dv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4"/>
          <p:cNvGrpSpPr>
            <a:grpSpLocks/>
          </p:cNvGrpSpPr>
          <p:nvPr/>
        </p:nvGrpSpPr>
        <p:grpSpPr bwMode="auto">
          <a:xfrm>
            <a:off x="357188" y="246063"/>
            <a:ext cx="8496300" cy="6118225"/>
            <a:chOff x="0" y="192"/>
            <a:chExt cx="5760" cy="3936"/>
          </a:xfrm>
        </p:grpSpPr>
        <p:grpSp>
          <p:nvGrpSpPr>
            <p:cNvPr id="2068" name="Group 5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2071" name="Picture 6" descr="n3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2" name="Picture 7" descr="n3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2069" name="Picture 8" descr="n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0" name="Picture 9" descr="n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051" name="Group 10"/>
          <p:cNvGrpSpPr>
            <a:grpSpLocks/>
          </p:cNvGrpSpPr>
          <p:nvPr/>
        </p:nvGrpSpPr>
        <p:grpSpPr bwMode="auto">
          <a:xfrm>
            <a:off x="458788" y="392113"/>
            <a:ext cx="8496300" cy="6118225"/>
            <a:chOff x="0" y="192"/>
            <a:chExt cx="5760" cy="3936"/>
          </a:xfrm>
        </p:grpSpPr>
        <p:grpSp>
          <p:nvGrpSpPr>
            <p:cNvPr id="2063" name="Group 11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2066" name="Picture 12" descr="n3"/>
              <p:cNvPicPr>
                <a:picLocks noChangeAspect="1" noChangeArrowheads="1"/>
              </p:cNvPicPr>
              <p:nvPr/>
            </p:nvPicPr>
            <p:blipFill>
              <a:blip r:embed="rId3">
                <a:lum bright="70000" contrast="-70000"/>
                <a:grayscl/>
              </a:blip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7" name="Picture 13" descr="n3"/>
              <p:cNvPicPr>
                <a:picLocks noChangeAspect="1" noChangeArrowheads="1"/>
              </p:cNvPicPr>
              <p:nvPr/>
            </p:nvPicPr>
            <p:blipFill>
              <a:blip r:embed="rId3">
                <a:lum bright="70000" contrast="-70000"/>
                <a:grayscl/>
              </a:blip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2064" name="Picture 14" descr="n3"/>
            <p:cNvPicPr>
              <a:picLocks noChangeAspect="1" noChangeArrowheads="1"/>
            </p:cNvPicPr>
            <p:nvPr/>
          </p:nvPicPr>
          <p:blipFill>
            <a:blip r:embed="rId3">
              <a:lum bright="70000" contrast="-70000"/>
            </a:blip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5" name="Picture 15" descr="n3"/>
            <p:cNvPicPr>
              <a:picLocks noChangeAspect="1" noChangeArrowheads="1"/>
            </p:cNvPicPr>
            <p:nvPr/>
          </p:nvPicPr>
          <p:blipFill>
            <a:blip r:embed="rId3">
              <a:lum bright="70000" contrast="-70000"/>
            </a:blip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2" name="Rectangle 41"/>
          <p:cNvSpPr>
            <a:spLocks noChangeArrowheads="1"/>
          </p:cNvSpPr>
          <p:nvPr/>
        </p:nvSpPr>
        <p:spPr bwMode="auto">
          <a:xfrm>
            <a:off x="1285852" y="4643446"/>
            <a:ext cx="6096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 err="1" smtClean="0">
                <a:solidFill>
                  <a:srgbClr val="800080"/>
                </a:solidFill>
                <a:latin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800080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800080"/>
                </a:solidFill>
                <a:latin typeface="Times New Roman" pitchFamily="18" charset="0"/>
              </a:rPr>
              <a:t>giáo</a:t>
            </a:r>
            <a:r>
              <a:rPr lang="en-US" sz="2400" b="1" dirty="0" smtClean="0">
                <a:solidFill>
                  <a:srgbClr val="800080"/>
                </a:solidFill>
                <a:latin typeface="Times New Roman" pitchFamily="18" charset="0"/>
              </a:rPr>
              <a:t>: Chu Thu </a:t>
            </a:r>
            <a:r>
              <a:rPr lang="en-US" sz="2400" b="1" dirty="0" err="1" smtClean="0">
                <a:solidFill>
                  <a:srgbClr val="800080"/>
                </a:solidFill>
                <a:latin typeface="Times New Roman" pitchFamily="18" charset="0"/>
              </a:rPr>
              <a:t>Huyền</a:t>
            </a:r>
            <a:endParaRPr lang="en-US" sz="2400" b="1" dirty="0">
              <a:solidFill>
                <a:srgbClr val="800080"/>
              </a:solidFill>
              <a:latin typeface="Times New Roman" pitchFamily="18" charset="0"/>
            </a:endParaRPr>
          </a:p>
        </p:txBody>
      </p:sp>
      <p:sp>
        <p:nvSpPr>
          <p:cNvPr id="2053" name="Text Box 44"/>
          <p:cNvSpPr txBox="1">
            <a:spLocks noChangeArrowheads="1"/>
          </p:cNvSpPr>
          <p:nvPr/>
        </p:nvSpPr>
        <p:spPr bwMode="auto">
          <a:xfrm>
            <a:off x="1514504" y="1119830"/>
            <a:ext cx="72009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</a:rPr>
              <a:t>TRƯỜNG TIỂU HỌC </a:t>
            </a:r>
            <a:r>
              <a:rPr lang="en-US" sz="2800" b="1" dirty="0" smtClean="0">
                <a:solidFill>
                  <a:srgbClr val="0000CC"/>
                </a:solidFill>
              </a:rPr>
              <a:t>ĐỨC GIANG</a:t>
            </a:r>
            <a:endParaRPr lang="en-US" sz="2800" b="1" dirty="0">
              <a:solidFill>
                <a:srgbClr val="0000CC"/>
              </a:solidFill>
            </a:endParaRPr>
          </a:p>
        </p:txBody>
      </p:sp>
      <p:sp>
        <p:nvSpPr>
          <p:cNvPr id="2054" name="Text Box 45"/>
          <p:cNvSpPr txBox="1">
            <a:spLocks noChangeArrowheads="1"/>
          </p:cNvSpPr>
          <p:nvPr/>
        </p:nvSpPr>
        <p:spPr bwMode="auto">
          <a:xfrm>
            <a:off x="857224" y="2000240"/>
            <a:ext cx="89297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smtClean="0">
                <a:solidFill>
                  <a:srgbClr val="00CC00"/>
                </a:solidFill>
              </a:rPr>
              <a:t>NHIỆT LIỆT CHÀO </a:t>
            </a:r>
            <a:r>
              <a:rPr lang="en-US" sz="2000" b="1" dirty="0">
                <a:solidFill>
                  <a:srgbClr val="00CC00"/>
                </a:solidFill>
              </a:rPr>
              <a:t>MỪNG </a:t>
            </a:r>
            <a:r>
              <a:rPr lang="en-US" sz="2000" b="1" dirty="0" smtClean="0">
                <a:solidFill>
                  <a:srgbClr val="00CC00"/>
                </a:solidFill>
              </a:rPr>
              <a:t>CÁC </a:t>
            </a:r>
            <a:r>
              <a:rPr lang="en-US" sz="2000" b="1" dirty="0">
                <a:solidFill>
                  <a:srgbClr val="00CC00"/>
                </a:solidFill>
              </a:rPr>
              <a:t>THẦY CÔ </a:t>
            </a:r>
            <a:r>
              <a:rPr lang="en-US" sz="2000" b="1" dirty="0" smtClean="0">
                <a:solidFill>
                  <a:srgbClr val="00CC00"/>
                </a:solidFill>
              </a:rPr>
              <a:t>VỀ </a:t>
            </a:r>
            <a:r>
              <a:rPr lang="en-US" sz="2000" b="1" dirty="0">
                <a:solidFill>
                  <a:srgbClr val="00CC00"/>
                </a:solidFill>
              </a:rPr>
              <a:t>DỰ </a:t>
            </a:r>
            <a:r>
              <a:rPr lang="en-US" sz="2000" b="1" dirty="0" smtClean="0">
                <a:solidFill>
                  <a:srgbClr val="00CC00"/>
                </a:solidFill>
              </a:rPr>
              <a:t>CHUYÊN ĐỀ</a:t>
            </a:r>
            <a:endParaRPr lang="en-US" sz="2000" b="1" dirty="0">
              <a:solidFill>
                <a:srgbClr val="00CC00"/>
              </a:solidFill>
            </a:endParaRPr>
          </a:p>
        </p:txBody>
      </p:sp>
      <p:sp>
        <p:nvSpPr>
          <p:cNvPr id="2055" name="Text Box 46"/>
          <p:cNvSpPr txBox="1">
            <a:spLocks noChangeArrowheads="1"/>
          </p:cNvSpPr>
          <p:nvPr/>
        </p:nvSpPr>
        <p:spPr bwMode="auto">
          <a:xfrm>
            <a:off x="3571868" y="2643182"/>
            <a:ext cx="3743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FF"/>
                </a:solidFill>
              </a:rPr>
              <a:t>MÔN </a:t>
            </a:r>
            <a:r>
              <a:rPr lang="en-US" sz="2400" b="1" dirty="0" smtClean="0">
                <a:solidFill>
                  <a:srgbClr val="FF00FF"/>
                </a:solidFill>
              </a:rPr>
              <a:t>TOÁN</a:t>
            </a:r>
            <a:endParaRPr lang="en-US" sz="2400" b="1" dirty="0">
              <a:solidFill>
                <a:srgbClr val="FF00FF"/>
              </a:solidFill>
            </a:endParaRPr>
          </a:p>
        </p:txBody>
      </p:sp>
      <p:sp>
        <p:nvSpPr>
          <p:cNvPr id="2056" name="Text Box 47"/>
          <p:cNvSpPr txBox="1">
            <a:spLocks noChangeArrowheads="1"/>
          </p:cNvSpPr>
          <p:nvPr/>
        </p:nvSpPr>
        <p:spPr bwMode="auto">
          <a:xfrm>
            <a:off x="1012852" y="3286124"/>
            <a:ext cx="798830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95: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Ôn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về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nhân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chia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2058" name="Picture 49" descr="Bellcol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0" y="115888"/>
            <a:ext cx="15240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50" descr="Bellcol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5240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Rectangle 41"/>
          <p:cNvSpPr>
            <a:spLocks noChangeArrowheads="1"/>
          </p:cNvSpPr>
          <p:nvPr/>
        </p:nvSpPr>
        <p:spPr bwMode="auto">
          <a:xfrm>
            <a:off x="1500166" y="4071942"/>
            <a:ext cx="6096000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 smtClean="0">
                <a:solidFill>
                  <a:srgbClr val="008000"/>
                </a:solidFill>
                <a:latin typeface="Times New Roman" pitchFamily="18" charset="0"/>
              </a:rPr>
              <a:t>( A1, 2, 3, 4 )</a:t>
            </a:r>
            <a:endParaRPr lang="en-US" sz="2400" b="1" dirty="0">
              <a:solidFill>
                <a:srgbClr val="008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12038477_1213981901952052_1934851069308440386_n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357290" y="3429000"/>
            <a:ext cx="60007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6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KHỞI ĐỘNG</a:t>
            </a:r>
            <a:endParaRPr lang="vi-VN" sz="6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Bai hat ve dv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286776" y="607220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609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vien 6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857356" y="1928802"/>
            <a:ext cx="5286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0000CC"/>
                </a:solidFill>
              </a:rPr>
              <a:t>Thảo</a:t>
            </a:r>
            <a:r>
              <a:rPr lang="en-US" sz="4400" b="1" dirty="0" smtClean="0">
                <a:solidFill>
                  <a:srgbClr val="0000CC"/>
                </a:solidFill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</a:rPr>
              <a:t>luận</a:t>
            </a:r>
            <a:r>
              <a:rPr lang="en-US" sz="4400" b="1" dirty="0" smtClean="0">
                <a:solidFill>
                  <a:srgbClr val="0000CC"/>
                </a:solidFill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</a:rPr>
              <a:t>mục</a:t>
            </a:r>
            <a:r>
              <a:rPr lang="en-US" sz="4400" b="1" dirty="0" smtClean="0">
                <a:solidFill>
                  <a:srgbClr val="0000CC"/>
                </a:solidFill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</a:rPr>
              <a:t>tiêu</a:t>
            </a:r>
            <a:endParaRPr lang="vi-VN" sz="44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vien 6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>
            <p:custDataLst>
              <p:tags r:id="rId1"/>
            </p:custDataLst>
          </p:nvPr>
        </p:nvSpPr>
        <p:spPr>
          <a:xfrm>
            <a:off x="500034" y="2285992"/>
            <a:ext cx="8111516" cy="184665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B-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Hoạt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động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thực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hành</a:t>
            </a:r>
            <a:endParaRPr lang="en-US" sz="5400" b="1" cap="none" spc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00CC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  <a:p>
            <a:pPr algn="ctr"/>
            <a:endParaRPr lang="en-US" sz="24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</a:endParaRPr>
          </a:p>
          <a:p>
            <a:pPr algn="ctr"/>
            <a:r>
              <a:rPr lang="en-US" sz="3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</a:rPr>
              <a:t>(A1, 3)</a:t>
            </a:r>
            <a:endParaRPr lang="en-US" sz="36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vien 6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>
            <p:custDataLst>
              <p:tags r:id="rId1"/>
            </p:custDataLst>
          </p:nvPr>
        </p:nvSpPr>
        <p:spPr>
          <a:xfrm>
            <a:off x="500034" y="2285992"/>
            <a:ext cx="8111516" cy="184665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B-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Hoạt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động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thực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hành</a:t>
            </a:r>
            <a:endParaRPr lang="en-US" sz="5400" b="1" cap="none" spc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00CC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  <a:p>
            <a:pPr algn="ctr"/>
            <a:endParaRPr lang="en-US" sz="24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</a:endParaRPr>
          </a:p>
          <a:p>
            <a:pPr algn="ctr"/>
            <a:r>
              <a:rPr lang="en-US" sz="3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</a:rPr>
              <a:t>(A2)</a:t>
            </a:r>
            <a:endParaRPr lang="en-US" sz="36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vien 6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>
            <p:custDataLst>
              <p:tags r:id="rId1"/>
            </p:custDataLst>
          </p:nvPr>
        </p:nvSpPr>
        <p:spPr>
          <a:xfrm>
            <a:off x="500034" y="2285992"/>
            <a:ext cx="8111516" cy="184665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B-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Hoạt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động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thực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hành</a:t>
            </a:r>
            <a:endParaRPr lang="en-US" sz="5400" b="1" cap="none" spc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00CC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  <a:p>
            <a:pPr algn="ctr"/>
            <a:endParaRPr lang="en-US" sz="24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</a:endParaRPr>
          </a:p>
          <a:p>
            <a:pPr algn="ctr"/>
            <a:r>
              <a:rPr lang="en-US" sz="3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</a:rPr>
              <a:t>(A4)</a:t>
            </a:r>
            <a:endParaRPr lang="en-US" sz="36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571480"/>
            <a:ext cx="6286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?  </a:t>
            </a:r>
            <a:endParaRPr lang="vi-VN" sz="28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3857620" y="500041"/>
          <a:ext cx="428628" cy="857257"/>
        </p:xfrm>
        <a:graphic>
          <a:graphicData uri="http://schemas.openxmlformats.org/presentationml/2006/ole">
            <p:oleObj spid="_x0000_s1025" name="Equation" r:id="rId3" imgW="152334" imgH="393529" progId="Equation.3">
              <p:embed/>
            </p:oleObj>
          </a:graphicData>
        </a:graphic>
      </p:graphicFrame>
      <p:sp>
        <p:nvSpPr>
          <p:cNvPr id="106" name="Pie 105"/>
          <p:cNvSpPr/>
          <p:nvPr/>
        </p:nvSpPr>
        <p:spPr>
          <a:xfrm rot="5400000">
            <a:off x="4679951" y="1820851"/>
            <a:ext cx="2927370" cy="3000396"/>
          </a:xfrm>
          <a:prstGeom prst="pie">
            <a:avLst>
              <a:gd name="adj1" fmla="val 5448650"/>
              <a:gd name="adj2" fmla="val 1620000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107" name="Pie 106"/>
          <p:cNvSpPr/>
          <p:nvPr/>
        </p:nvSpPr>
        <p:spPr>
          <a:xfrm rot="5400000">
            <a:off x="4679951" y="1820851"/>
            <a:ext cx="2927370" cy="3000396"/>
          </a:xfrm>
          <a:prstGeom prst="pie">
            <a:avLst>
              <a:gd name="adj1" fmla="val 5448650"/>
              <a:gd name="adj2" fmla="val 811474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108" name="Pie 107"/>
          <p:cNvSpPr/>
          <p:nvPr/>
        </p:nvSpPr>
        <p:spPr>
          <a:xfrm rot="10800000">
            <a:off x="4643438" y="1857364"/>
            <a:ext cx="3000396" cy="2927370"/>
          </a:xfrm>
          <a:prstGeom prst="pie">
            <a:avLst>
              <a:gd name="adj1" fmla="val 5448650"/>
              <a:gd name="adj2" fmla="val 811474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109" name="Trapezoid 108"/>
          <p:cNvSpPr/>
          <p:nvPr/>
        </p:nvSpPr>
        <p:spPr>
          <a:xfrm rot="10800000">
            <a:off x="1141289" y="2582081"/>
            <a:ext cx="2859207" cy="775480"/>
          </a:xfrm>
          <a:prstGeom prst="trapezoid">
            <a:avLst>
              <a:gd name="adj" fmla="val 45706"/>
            </a:avLst>
          </a:prstGeom>
          <a:solidFill>
            <a:schemeClr val="bg1"/>
          </a:solidFill>
          <a:ln w="28575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0" name="Trapezoid 109"/>
          <p:cNvSpPr/>
          <p:nvPr/>
        </p:nvSpPr>
        <p:spPr>
          <a:xfrm>
            <a:off x="1150813" y="1796261"/>
            <a:ext cx="2847996" cy="785819"/>
          </a:xfrm>
          <a:prstGeom prst="trapezoid">
            <a:avLst>
              <a:gd name="adj" fmla="val 45706"/>
            </a:avLst>
          </a:prstGeom>
          <a:solidFill>
            <a:schemeClr val="bg1"/>
          </a:solidFill>
          <a:ln w="28575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112" name="Straight Connector 111"/>
          <p:cNvCxnSpPr>
            <a:stCxn id="110" idx="0"/>
            <a:endCxn id="109" idx="0"/>
          </p:cNvCxnSpPr>
          <p:nvPr/>
        </p:nvCxnSpPr>
        <p:spPr>
          <a:xfrm rot="16200000" flipH="1" flipV="1">
            <a:off x="1792202" y="2574951"/>
            <a:ext cx="1561300" cy="39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110" idx="0"/>
            <a:endCxn id="109" idx="0"/>
          </p:cNvCxnSpPr>
          <p:nvPr/>
        </p:nvCxnSpPr>
        <p:spPr>
          <a:xfrm rot="16200000" flipH="1" flipV="1">
            <a:off x="1792202" y="2574951"/>
            <a:ext cx="1561300" cy="391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rapezoid 120"/>
          <p:cNvSpPr/>
          <p:nvPr/>
        </p:nvSpPr>
        <p:spPr>
          <a:xfrm>
            <a:off x="1857356" y="1796263"/>
            <a:ext cx="695332" cy="785818"/>
          </a:xfrm>
          <a:prstGeom prst="trapezoid">
            <a:avLst>
              <a:gd name="adj" fmla="val 0"/>
            </a:avLst>
          </a:prstGeom>
          <a:solidFill>
            <a:srgbClr val="0000CC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2" name="Trapezoid 121"/>
          <p:cNvSpPr/>
          <p:nvPr/>
        </p:nvSpPr>
        <p:spPr>
          <a:xfrm>
            <a:off x="1141289" y="1796264"/>
            <a:ext cx="1359009" cy="785818"/>
          </a:xfrm>
          <a:prstGeom prst="trapezoid">
            <a:avLst>
              <a:gd name="adj" fmla="val 45706"/>
            </a:avLst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3" name="Pie 122"/>
          <p:cNvSpPr/>
          <p:nvPr/>
        </p:nvSpPr>
        <p:spPr>
          <a:xfrm rot="13433759">
            <a:off x="4643438" y="1857364"/>
            <a:ext cx="3000396" cy="2927370"/>
          </a:xfrm>
          <a:prstGeom prst="pie">
            <a:avLst>
              <a:gd name="adj1" fmla="val 5448650"/>
              <a:gd name="adj2" fmla="val 8114740"/>
            </a:avLst>
          </a:prstGeom>
          <a:solidFill>
            <a:srgbClr val="FF00FF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FF00FF"/>
              </a:solidFill>
            </a:endParaRPr>
          </a:p>
        </p:txBody>
      </p:sp>
      <p:sp>
        <p:nvSpPr>
          <p:cNvPr id="125" name="Pie 124"/>
          <p:cNvSpPr/>
          <p:nvPr/>
        </p:nvSpPr>
        <p:spPr>
          <a:xfrm rot="5400000">
            <a:off x="2082049" y="3868005"/>
            <a:ext cx="1693756" cy="2571770"/>
          </a:xfrm>
          <a:prstGeom prst="pie">
            <a:avLst>
              <a:gd name="adj1" fmla="val 5448650"/>
              <a:gd name="adj2" fmla="val 1620001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126" name="Pie 125"/>
          <p:cNvSpPr/>
          <p:nvPr/>
        </p:nvSpPr>
        <p:spPr>
          <a:xfrm rot="16200000">
            <a:off x="2071669" y="3949819"/>
            <a:ext cx="1571636" cy="2428892"/>
          </a:xfrm>
          <a:prstGeom prst="pie">
            <a:avLst>
              <a:gd name="adj1" fmla="val 5448650"/>
              <a:gd name="adj2" fmla="val 16292706"/>
            </a:avLst>
          </a:prstGeom>
          <a:solidFill>
            <a:srgbClr val="FF66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FFC000"/>
              </a:solidFill>
            </a:endParaRPr>
          </a:p>
        </p:txBody>
      </p:sp>
      <p:cxnSp>
        <p:nvCxnSpPr>
          <p:cNvPr id="127" name="Straight Connector 126"/>
          <p:cNvCxnSpPr>
            <a:stCxn id="125" idx="2"/>
          </p:cNvCxnSpPr>
          <p:nvPr/>
        </p:nvCxnSpPr>
        <p:spPr>
          <a:xfrm rot="16200000" flipH="1" flipV="1">
            <a:off x="2112559" y="5123379"/>
            <a:ext cx="1632736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Pie 127"/>
          <p:cNvSpPr/>
          <p:nvPr/>
        </p:nvSpPr>
        <p:spPr>
          <a:xfrm rot="16200000">
            <a:off x="2143109" y="3878383"/>
            <a:ext cx="1571636" cy="2571770"/>
          </a:xfrm>
          <a:prstGeom prst="pie">
            <a:avLst>
              <a:gd name="adj1" fmla="val 5364641"/>
              <a:gd name="adj2" fmla="val 1081394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130" name="Regular Pentagon 129"/>
          <p:cNvSpPr/>
          <p:nvPr/>
        </p:nvSpPr>
        <p:spPr>
          <a:xfrm>
            <a:off x="5286380" y="4021257"/>
            <a:ext cx="2214578" cy="1857388"/>
          </a:xfrm>
          <a:prstGeom prst="pentagon">
            <a:avLst/>
          </a:prstGeom>
          <a:solidFill>
            <a:schemeClr val="accent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136" name="Straight Connector 135"/>
          <p:cNvCxnSpPr>
            <a:stCxn id="130" idx="0"/>
          </p:cNvCxnSpPr>
          <p:nvPr/>
        </p:nvCxnSpPr>
        <p:spPr>
          <a:xfrm rot="16200000" flipH="1" flipV="1">
            <a:off x="5875744" y="4503462"/>
            <a:ext cx="1000131" cy="3571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30" idx="5"/>
          </p:cNvCxnSpPr>
          <p:nvPr/>
        </p:nvCxnSpPr>
        <p:spPr>
          <a:xfrm flipH="1">
            <a:off x="6357950" y="4730714"/>
            <a:ext cx="1143006" cy="2906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>
            <a:stCxn id="130" idx="1"/>
          </p:cNvCxnSpPr>
          <p:nvPr/>
        </p:nvCxnSpPr>
        <p:spPr>
          <a:xfrm rot="10800000" flipH="1" flipV="1">
            <a:off x="5286382" y="4730713"/>
            <a:ext cx="1071568" cy="2906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 rot="5400000">
            <a:off x="5607849" y="5128547"/>
            <a:ext cx="857260" cy="6429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 rot="16200000" flipH="1">
            <a:off x="6289356" y="5089981"/>
            <a:ext cx="857250" cy="7200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Isosceles Triangle 164"/>
          <p:cNvSpPr/>
          <p:nvPr/>
        </p:nvSpPr>
        <p:spPr>
          <a:xfrm rot="934064">
            <a:off x="5411130" y="3971919"/>
            <a:ext cx="1076262" cy="905923"/>
          </a:xfrm>
          <a:prstGeom prst="triangle">
            <a:avLst>
              <a:gd name="adj" fmla="val 78659"/>
            </a:avLst>
          </a:prstGeom>
          <a:solidFill>
            <a:srgbClr val="00CC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5" name="TextBox 174"/>
          <p:cNvSpPr txBox="1"/>
          <p:nvPr/>
        </p:nvSpPr>
        <p:spPr>
          <a:xfrm>
            <a:off x="6143636" y="6072206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6" name="Oval 175"/>
          <p:cNvSpPr/>
          <p:nvPr/>
        </p:nvSpPr>
        <p:spPr>
          <a:xfrm>
            <a:off x="5786446" y="3500438"/>
            <a:ext cx="500066" cy="500066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7" name="Oval 176"/>
          <p:cNvSpPr/>
          <p:nvPr/>
        </p:nvSpPr>
        <p:spPr>
          <a:xfrm>
            <a:off x="2643174" y="6072182"/>
            <a:ext cx="500066" cy="500090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8" name="Oval 177"/>
          <p:cNvSpPr/>
          <p:nvPr/>
        </p:nvSpPr>
        <p:spPr>
          <a:xfrm>
            <a:off x="2143108" y="3500438"/>
            <a:ext cx="500066" cy="500066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9" name="TextBox 178"/>
          <p:cNvSpPr txBox="1"/>
          <p:nvPr/>
        </p:nvSpPr>
        <p:spPr>
          <a:xfrm>
            <a:off x="5857884" y="3500438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2214546" y="3500439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2714612" y="6072206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" grpId="0" animBg="1"/>
      <p:bldP spid="177" grpId="0" animBg="1"/>
      <p:bldP spid="17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cxnSp>
        <p:nvCxnSpPr>
          <p:cNvPr id="96" name="Straight Connector 95"/>
          <p:cNvCxnSpPr/>
          <p:nvPr/>
        </p:nvCxnSpPr>
        <p:spPr>
          <a:xfrm rot="10800000" flipV="1">
            <a:off x="3286117" y="6070446"/>
            <a:ext cx="328229" cy="1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Pie 98"/>
          <p:cNvSpPr/>
          <p:nvPr/>
        </p:nvSpPr>
        <p:spPr>
          <a:xfrm rot="5400000">
            <a:off x="1036613" y="2035165"/>
            <a:ext cx="2927370" cy="3000396"/>
          </a:xfrm>
          <a:prstGeom prst="pie">
            <a:avLst>
              <a:gd name="adj1" fmla="val 5448650"/>
              <a:gd name="adj2" fmla="val 1620000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100" name="Pie 99"/>
          <p:cNvSpPr/>
          <p:nvPr/>
        </p:nvSpPr>
        <p:spPr>
          <a:xfrm rot="5400000">
            <a:off x="1036613" y="2035165"/>
            <a:ext cx="2927370" cy="3000396"/>
          </a:xfrm>
          <a:prstGeom prst="pie">
            <a:avLst>
              <a:gd name="adj1" fmla="val 5448650"/>
              <a:gd name="adj2" fmla="val 811474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102" name="Pie 101"/>
          <p:cNvSpPr/>
          <p:nvPr/>
        </p:nvSpPr>
        <p:spPr>
          <a:xfrm rot="10800000">
            <a:off x="1000100" y="2071678"/>
            <a:ext cx="3000396" cy="2927370"/>
          </a:xfrm>
          <a:prstGeom prst="pie">
            <a:avLst>
              <a:gd name="adj1" fmla="val 5448650"/>
              <a:gd name="adj2" fmla="val 811474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9" name="Pie 8"/>
          <p:cNvSpPr/>
          <p:nvPr/>
        </p:nvSpPr>
        <p:spPr>
          <a:xfrm rot="13506353">
            <a:off x="1038845" y="2077484"/>
            <a:ext cx="3007792" cy="2871128"/>
          </a:xfrm>
          <a:prstGeom prst="pie">
            <a:avLst>
              <a:gd name="adj1" fmla="val 5389061"/>
              <a:gd name="adj2" fmla="val 8150112"/>
            </a:avLst>
          </a:prstGeom>
          <a:solidFill>
            <a:srgbClr val="FF00FF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30" name="Pie 29"/>
          <p:cNvSpPr/>
          <p:nvPr/>
        </p:nvSpPr>
        <p:spPr>
          <a:xfrm rot="5400000">
            <a:off x="4929977" y="2172327"/>
            <a:ext cx="2927370" cy="3000396"/>
          </a:xfrm>
          <a:prstGeom prst="pie">
            <a:avLst>
              <a:gd name="adj1" fmla="val 5448650"/>
              <a:gd name="adj2" fmla="val 1620000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31" name="Pie 30"/>
          <p:cNvSpPr/>
          <p:nvPr/>
        </p:nvSpPr>
        <p:spPr>
          <a:xfrm rot="5400000">
            <a:off x="4929977" y="2172327"/>
            <a:ext cx="2927370" cy="3000396"/>
          </a:xfrm>
          <a:prstGeom prst="pie">
            <a:avLst>
              <a:gd name="adj1" fmla="val 5448650"/>
              <a:gd name="adj2" fmla="val 811474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32" name="Pie 31"/>
          <p:cNvSpPr/>
          <p:nvPr/>
        </p:nvSpPr>
        <p:spPr>
          <a:xfrm rot="10800000">
            <a:off x="4893464" y="2208840"/>
            <a:ext cx="3000396" cy="2927370"/>
          </a:xfrm>
          <a:prstGeom prst="pie">
            <a:avLst>
              <a:gd name="adj1" fmla="val 5448650"/>
              <a:gd name="adj2" fmla="val 811474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33" name="Pie 32"/>
          <p:cNvSpPr/>
          <p:nvPr/>
        </p:nvSpPr>
        <p:spPr>
          <a:xfrm rot="13506353">
            <a:off x="4932209" y="2214646"/>
            <a:ext cx="3007792" cy="2871128"/>
          </a:xfrm>
          <a:prstGeom prst="pie">
            <a:avLst>
              <a:gd name="adj1" fmla="val 5389061"/>
              <a:gd name="adj2" fmla="val 8150112"/>
            </a:avLst>
          </a:prstGeom>
          <a:solidFill>
            <a:srgbClr val="FF00FF"/>
          </a:solidFill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5000628" y="3143248"/>
            <a:ext cx="1357322" cy="500066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6200000" flipH="1">
            <a:off x="5429256" y="2714620"/>
            <a:ext cx="1357322" cy="500066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6000760" y="2714620"/>
            <a:ext cx="1357322" cy="500066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6429388" y="3143248"/>
            <a:ext cx="1357322" cy="500066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2214546" y="3857628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85&quot;/&gt;&lt;/object&gt;&lt;object type=&quot;3&quot; unique_id=&quot;11206&quot;&gt;&lt;property id=&quot;20148&quot; value=&quot;5&quot;/&gt;&lt;property id=&quot;20300&quot; value=&quot;Slide 7&quot;/&gt;&lt;property id=&quot;20307&quot; value=&quot;305&quot;/&gt;&lt;/object&gt;&lt;object type=&quot;3&quot; unique_id=&quot;11621&quot;&gt;&lt;property id=&quot;20148&quot; value=&quot;5&quot;/&gt;&lt;property id=&quot;20300&quot; value=&quot;Slide 8&quot;/&gt;&lt;property id=&quot;20307&quot; value=&quot;306&quot;/&gt;&lt;/object&gt;&lt;object type=&quot;3&quot; unique_id=&quot;11784&quot;&gt;&lt;property id=&quot;20148&quot; value=&quot;5&quot;/&gt;&lt;property id=&quot;20300&quot; value=&quot;Slide 2&quot;/&gt;&lt;property id=&quot;20307&quot; value=&quot;307&quot;/&gt;&lt;/object&gt;&lt;object type=&quot;3&quot; unique_id=&quot;11841&quot;&gt;&lt;property id=&quot;20148&quot; value=&quot;5&quot;/&gt;&lt;property id=&quot;20300&quot; value=&quot;Slide 4&quot;/&gt;&lt;property id=&quot;20307&quot; value=&quot;308&quot;/&gt;&lt;/object&gt;&lt;object type=&quot;3&quot; unique_id=&quot;11842&quot;&gt;&lt;property id=&quot;20148&quot; value=&quot;5&quot;/&gt;&lt;property id=&quot;20300&quot; value=&quot;Slide 5&quot;/&gt;&lt;property id=&quot;20307&quot; value=&quot;309&quot;/&gt;&lt;/object&gt;&lt;object type=&quot;3&quot; unique_id=&quot;11843&quot;&gt;&lt;property id=&quot;20148&quot; value=&quot;5&quot;/&gt;&lt;property id=&quot;20300&quot; value=&quot;Slide 6&quot;/&gt;&lt;property id=&quot;20307&quot; value=&quot;310&quot;/&gt;&lt;/object&gt;&lt;object type=&quot;3&quot; unique_id=&quot;11884&quot;&gt;&lt;property id=&quot;20148&quot; value=&quot;5&quot;/&gt;&lt;property id=&quot;20300&quot; value=&quot;Slide 3&quot;/&gt;&lt;property id=&quot;20307&quot; value=&quot;311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FBEDEBB-192A-453A-A5EC-DC21E27ABE5D}&quot;/&gt;&lt;filename val=&quot;C:\Users\Admin\Documents\My Adobe Presentations\Elearing dia li\data\asimages\{5FBEDEBB-192A-453A-A5EC-DC21E27ABE5D}.png&quot;/&gt;&lt;hasEffects val=&quot;1&quot;/&gt;&lt;left val=&quot;57.72&quot;/&gt;&lt;top val=&quot;166.56&quot;/&gt;&lt;width val=&quot;609.36&quot;/&gt;&lt;height val=&quot;88.08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FBEDEBB-192A-453A-A5EC-DC21E27ABE5D}&quot;/&gt;&lt;filename val=&quot;C:\Users\Admin\Documents\My Adobe Presentations\Elearing dia li\data\asimages\{5FBEDEBB-192A-453A-A5EC-DC21E27ABE5D}.png&quot;/&gt;&lt;hasEffects val=&quot;1&quot;/&gt;&lt;left val=&quot;57.72&quot;/&gt;&lt;top val=&quot;166.56&quot;/&gt;&lt;width val=&quot;609.36&quot;/&gt;&lt;height val=&quot;88.08&quot;/&gt;&lt;/ThreeDShape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FBEDEBB-192A-453A-A5EC-DC21E27ABE5D}&quot;/&gt;&lt;filename val=&quot;C:\Users\Admin\Documents\My Adobe Presentations\Elearing dia li\data\asimages\{5FBEDEBB-192A-453A-A5EC-DC21E27ABE5D}.png&quot;/&gt;&lt;hasEffects val=&quot;1&quot;/&gt;&lt;left val=&quot;57.72&quot;/&gt;&lt;top val=&quot;166.56&quot;/&gt;&lt;width val=&quot;609.36&quot;/&gt;&lt;height val=&quot;88.08&quot;/&gt;&lt;/ThreeDShapeInfo&gt;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91</Words>
  <Application>Microsoft Office PowerPoint</Application>
  <PresentationFormat>On-screen Show (4:3)</PresentationFormat>
  <Paragraphs>24</Paragraphs>
  <Slides>8</Slides>
  <Notes>1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Default Design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hieubuingoc@gmail.com</dc:creator>
  <cp:lastModifiedBy>Admin</cp:lastModifiedBy>
  <cp:revision>95</cp:revision>
  <dcterms:created xsi:type="dcterms:W3CDTF">2015-10-04T07:30:55Z</dcterms:created>
  <dcterms:modified xsi:type="dcterms:W3CDTF">2016-04-21T03:50:56Z</dcterms:modified>
</cp:coreProperties>
</file>